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8" r:id="rId3"/>
    <p:sldId id="264" r:id="rId4"/>
    <p:sldId id="260" r:id="rId5"/>
    <p:sldId id="261" r:id="rId6"/>
    <p:sldId id="262" r:id="rId7"/>
    <p:sldId id="263" r:id="rId8"/>
    <p:sldId id="266"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71" autoAdjust="0"/>
  </p:normalViewPr>
  <p:slideViewPr>
    <p:cSldViewPr>
      <p:cViewPr varScale="1">
        <p:scale>
          <a:sx n="60" d="100"/>
          <a:sy n="60" d="100"/>
        </p:scale>
        <p:origin x="-162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7CBC6E-3B62-4FF5-85D0-34A1D1CA7EEA}" type="datetimeFigureOut">
              <a:rPr lang="en-US" smtClean="0"/>
              <a:t>20-Feb-15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6657B6-AA3C-4ADD-9D61-8B6FF2E8AAE8}" type="slidenum">
              <a:rPr lang="en-US" smtClean="0"/>
              <a:t>‹#›</a:t>
            </a:fld>
            <a:endParaRPr lang="en-US"/>
          </a:p>
        </p:txBody>
      </p:sp>
    </p:spTree>
    <p:extLst>
      <p:ext uri="{BB962C8B-B14F-4D97-AF65-F5344CB8AC3E}">
        <p14:creationId xmlns:p14="http://schemas.microsoft.com/office/powerpoint/2010/main" val="3551063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macroevolution.net/giraffe-habitat.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awf-volunteeringabroad.org/marine-habitat-survey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macroevolution.net/giraffe-habitat.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awf-volunteeringabroad.org/marine-habitat-survey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acroevolution.net/giraffe-habitat.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awf-volunteeringabroad.org/marine-habitat-survey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acroevolution.net/giraffe-habitat.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awf-volunteeringabroad.org/marine-habitat-survey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slides for Lesson two, </a:t>
            </a:r>
            <a:r>
              <a:rPr lang="en-NZ" sz="1200" kern="1200" dirty="0" smtClean="0">
                <a:solidFill>
                  <a:schemeClr val="tx1"/>
                </a:solidFill>
                <a:effectLst/>
                <a:latin typeface="+mn-lt"/>
                <a:ea typeface="+mn-ea"/>
                <a:cs typeface="+mn-cs"/>
              </a:rPr>
              <a:t>Antarctic animals</a:t>
            </a:r>
            <a:r>
              <a:rPr lang="en-US" dirty="0" smtClean="0"/>
              <a:t>.</a:t>
            </a:r>
          </a:p>
          <a:p>
            <a:r>
              <a:rPr lang="en-US" baseline="0" dirty="0" smtClean="0"/>
              <a:t>Teacher notes have been added at the bottom of most slides. </a:t>
            </a:r>
          </a:p>
          <a:p>
            <a:r>
              <a:rPr lang="en-US" baseline="0" dirty="0" smtClean="0"/>
              <a:t>I would recommend going through the slides before teaching so you are aware of any animation present.  </a:t>
            </a:r>
          </a:p>
          <a:p>
            <a:endParaRPr lang="en-US" baseline="0" dirty="0" smtClean="0"/>
          </a:p>
          <a:p>
            <a:r>
              <a:rPr lang="en-US" baseline="0" dirty="0" smtClean="0"/>
              <a:t>Background image was my own image, taken on Ross Island. </a:t>
            </a:r>
            <a:endParaRPr lang="en-US" dirty="0" smtClean="0"/>
          </a:p>
          <a:p>
            <a:endParaRPr lang="en-US" dirty="0"/>
          </a:p>
        </p:txBody>
      </p:sp>
      <p:sp>
        <p:nvSpPr>
          <p:cNvPr id="4" name="Slide Number Placeholder 3"/>
          <p:cNvSpPr>
            <a:spLocks noGrp="1"/>
          </p:cNvSpPr>
          <p:nvPr>
            <p:ph type="sldNum" sz="quarter" idx="10"/>
          </p:nvPr>
        </p:nvSpPr>
        <p:spPr/>
        <p:txBody>
          <a:bodyPr/>
          <a:lstStyle/>
          <a:p>
            <a:fld id="{3E6657B6-AA3C-4ADD-9D61-8B6FF2E8AAE8}" type="slidenum">
              <a:rPr lang="en-US" smtClean="0"/>
              <a:t>1</a:t>
            </a:fld>
            <a:endParaRPr lang="en-US"/>
          </a:p>
        </p:txBody>
      </p:sp>
    </p:spTree>
    <p:extLst>
      <p:ext uri="{BB962C8B-B14F-4D97-AF65-F5344CB8AC3E}">
        <p14:creationId xmlns:p14="http://schemas.microsoft.com/office/powerpoint/2010/main" val="1056552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giving these definitions have the students discuss their with each other what they remember the definitions being. </a:t>
            </a:r>
          </a:p>
          <a:p>
            <a:endParaRPr lang="en-US" baseline="0" dirty="0" smtClean="0"/>
          </a:p>
          <a:p>
            <a:r>
              <a:rPr lang="en-US" baseline="0" dirty="0" smtClean="0"/>
              <a:t>First click pops up first definition.</a:t>
            </a:r>
          </a:p>
          <a:p>
            <a:r>
              <a:rPr lang="en-US" baseline="0" dirty="0" smtClean="0"/>
              <a:t>Second click pops out second definition.</a:t>
            </a:r>
          </a:p>
        </p:txBody>
      </p:sp>
      <p:sp>
        <p:nvSpPr>
          <p:cNvPr id="4" name="Slide Number Placeholder 3"/>
          <p:cNvSpPr>
            <a:spLocks noGrp="1"/>
          </p:cNvSpPr>
          <p:nvPr>
            <p:ph type="sldNum" sz="quarter" idx="10"/>
          </p:nvPr>
        </p:nvSpPr>
        <p:spPr/>
        <p:txBody>
          <a:bodyPr/>
          <a:lstStyle/>
          <a:p>
            <a:fld id="{9F3AB3B9-C5EB-4717-A5BA-29A97444EEB4}" type="slidenum">
              <a:rPr lang="en-US" smtClean="0"/>
              <a:t>2</a:t>
            </a:fld>
            <a:endParaRPr lang="en-US"/>
          </a:p>
        </p:txBody>
      </p:sp>
    </p:spTree>
    <p:extLst>
      <p:ext uri="{BB962C8B-B14F-4D97-AF65-F5344CB8AC3E}">
        <p14:creationId xmlns:p14="http://schemas.microsoft.com/office/powerpoint/2010/main" val="2587668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created this using a program</a:t>
            </a:r>
            <a:r>
              <a:rPr lang="en-US" baseline="0" dirty="0" smtClean="0"/>
              <a:t> on www.</a:t>
            </a:r>
            <a:r>
              <a:rPr lang="en-US" sz="1200" b="1" i="0" kern="1200" dirty="0" smtClean="0">
                <a:solidFill>
                  <a:schemeClr val="tx1"/>
                </a:solidFill>
                <a:effectLst/>
                <a:latin typeface="+mn-lt"/>
                <a:ea typeface="+mn-ea"/>
                <a:cs typeface="+mn-cs"/>
              </a:rPr>
              <a:t>wordle</a:t>
            </a:r>
            <a:r>
              <a:rPr lang="en-US" sz="1200" b="0" i="0" kern="1200" dirty="0" smtClean="0">
                <a:solidFill>
                  <a:schemeClr val="tx1"/>
                </a:solidFill>
                <a:effectLst/>
                <a:latin typeface="+mn-lt"/>
                <a:ea typeface="+mn-ea"/>
                <a:cs typeface="+mn-cs"/>
              </a:rPr>
              <a:t>.net/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Some</a:t>
            </a:r>
            <a:r>
              <a:rPr lang="en-US" sz="1200" b="0" i="0" kern="1200" baseline="0" dirty="0" smtClean="0">
                <a:solidFill>
                  <a:schemeClr val="tx1"/>
                </a:solidFill>
                <a:effectLst/>
                <a:latin typeface="+mn-lt"/>
                <a:ea typeface="+mn-ea"/>
                <a:cs typeface="+mn-cs"/>
              </a:rPr>
              <a:t> of the words for this will be too advanced for students. It just serves as an aid for visual learns. Either pass this quickly or get students to examine the words. More abled students could come back to this and research words that they are unfamiliar with. </a:t>
            </a:r>
            <a:r>
              <a:rPr lang="en-US" sz="1200" b="0" i="0" kern="120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r>
              <a:rPr lang="en-US" dirty="0" smtClean="0"/>
              <a:t>http://en.wikipedia.org/wiki/Habitat</a:t>
            </a:r>
            <a:r>
              <a:rPr lang="en-US" baseline="0" dirty="0" smtClean="0"/>
              <a:t> is a good start for finding out about unfamiliar words. </a:t>
            </a:r>
            <a:endParaRPr lang="en-US" dirty="0"/>
          </a:p>
        </p:txBody>
      </p:sp>
      <p:sp>
        <p:nvSpPr>
          <p:cNvPr id="4" name="Slide Number Placeholder 3"/>
          <p:cNvSpPr>
            <a:spLocks noGrp="1"/>
          </p:cNvSpPr>
          <p:nvPr>
            <p:ph type="sldNum" sz="quarter" idx="10"/>
          </p:nvPr>
        </p:nvSpPr>
        <p:spPr/>
        <p:txBody>
          <a:bodyPr/>
          <a:lstStyle/>
          <a:p>
            <a:fld id="{3E6657B6-AA3C-4ADD-9D61-8B6FF2E8AAE8}" type="slidenum">
              <a:rPr lang="en-US" smtClean="0"/>
              <a:t>3</a:t>
            </a:fld>
            <a:endParaRPr lang="en-US"/>
          </a:p>
        </p:txBody>
      </p:sp>
    </p:spTree>
    <p:extLst>
      <p:ext uri="{BB962C8B-B14F-4D97-AF65-F5344CB8AC3E}">
        <p14:creationId xmlns:p14="http://schemas.microsoft.com/office/powerpoint/2010/main" val="1835959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sides 4-7 I</a:t>
            </a:r>
            <a:r>
              <a:rPr lang="en-US" baseline="0" dirty="0" smtClean="0"/>
              <a:t> have used the same pictures from the last habitat PPT to aid with their recall. </a:t>
            </a:r>
          </a:p>
          <a:p>
            <a:r>
              <a:rPr lang="en-US" dirty="0" smtClean="0"/>
              <a:t>I have added questions for</a:t>
            </a:r>
            <a:r>
              <a:rPr lang="en-US" baseline="0" dirty="0" smtClean="0"/>
              <a:t> the students to discuss about the pictures (they will pop up with mouse clicks). </a:t>
            </a:r>
            <a:r>
              <a:rPr lang="en-US" dirty="0" smtClean="0"/>
              <a:t/>
            </a:r>
            <a:br>
              <a:rPr lang="en-US" dirty="0" smtClean="0"/>
            </a:br>
            <a:r>
              <a:rPr lang="en-US" dirty="0" smtClean="0"/>
              <a:t>The</a:t>
            </a:r>
            <a:r>
              <a:rPr lang="en-US" baseline="0" dirty="0" smtClean="0"/>
              <a:t> questions to discuss are; What (what is in the picture, describing it), where (where in the world might the picture be?), Why (why might it be like it is, e.g. for desert would be intense heat with little rain), and who (who might live there, what organisms) </a:t>
            </a:r>
          </a:p>
          <a:p>
            <a:endParaRPr lang="en-US" baseline="0" dirty="0" smtClean="0"/>
          </a:p>
          <a:p>
            <a:r>
              <a:rPr lang="en-US" baseline="0" dirty="0" smtClean="0"/>
              <a:t>To keep the session brief I would recommend having it as a class discussion rather than peers. </a:t>
            </a:r>
          </a:p>
          <a:p>
            <a:endParaRPr lang="en-US" baseline="0" dirty="0" smtClean="0"/>
          </a:p>
          <a:p>
            <a:r>
              <a:rPr lang="en-US" baseline="0" dirty="0" smtClean="0"/>
              <a:t>Have this same style of revision for slides 5, 6 and 7. </a:t>
            </a:r>
          </a:p>
          <a:p>
            <a:r>
              <a:rPr lang="en-US" dirty="0" smtClean="0"/>
              <a:t/>
            </a:r>
            <a:br>
              <a:rPr lang="en-US" dirty="0" smtClean="0"/>
            </a:br>
            <a:r>
              <a:rPr lang="en-US" dirty="0" smtClean="0"/>
              <a:t>Images</a:t>
            </a:r>
            <a:r>
              <a:rPr lang="en-US" baseline="0" dirty="0" smtClean="0"/>
              <a:t> from slides 4-7 come from these websites:</a:t>
            </a:r>
          </a:p>
          <a:p>
            <a:r>
              <a:rPr lang="en-US" dirty="0" smtClean="0"/>
              <a:t>http://pegasus-express.deviantart.com/art/World-longest-Panorama-39320311</a:t>
            </a:r>
          </a:p>
          <a:p>
            <a:r>
              <a:rPr lang="en-US" dirty="0" smtClean="0"/>
              <a:t>http://www.spiritandsong.com/articles/13762</a:t>
            </a:r>
          </a:p>
          <a:p>
            <a:r>
              <a:rPr lang="en-US" dirty="0" smtClean="0"/>
              <a:t>http://www.speyfisheryboard.com/bailiffs/ </a:t>
            </a:r>
          </a:p>
          <a:p>
            <a:r>
              <a:rPr lang="en-US" sz="1200" b="0" i="0" u="none" strike="noStrike" kern="1200" dirty="0" smtClean="0">
                <a:solidFill>
                  <a:schemeClr val="tx1"/>
                </a:solidFill>
                <a:effectLst/>
                <a:latin typeface="+mn-lt"/>
                <a:ea typeface="+mn-ea"/>
                <a:cs typeface="+mn-cs"/>
                <a:hlinkClick r:id="rId3"/>
              </a:rPr>
              <a:t>www.macroevolution.net</a:t>
            </a:r>
            <a:endParaRPr lang="en-US" dirty="0" smtClean="0"/>
          </a:p>
          <a:p>
            <a:r>
              <a:rPr lang="en-US" sz="1200" b="0" i="0" u="none" strike="noStrike" kern="1200" dirty="0" smtClean="0">
                <a:solidFill>
                  <a:schemeClr val="tx1"/>
                </a:solidFill>
                <a:effectLst/>
                <a:latin typeface="+mn-lt"/>
                <a:ea typeface="+mn-ea"/>
                <a:cs typeface="+mn-cs"/>
                <a:hlinkClick r:id="rId4"/>
              </a:rPr>
              <a:t>www.awf-volunteeringabroad.org</a:t>
            </a:r>
            <a:r>
              <a:rPr lang="en-US" sz="1200" b="0" i="0" u="none" strike="noStrike"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3E6657B6-AA3C-4ADD-9D61-8B6FF2E8AAE8}" type="slidenum">
              <a:rPr lang="en-US" smtClean="0"/>
              <a:t>4</a:t>
            </a:fld>
            <a:endParaRPr lang="en-US"/>
          </a:p>
        </p:txBody>
      </p:sp>
    </p:spTree>
    <p:extLst>
      <p:ext uri="{BB962C8B-B14F-4D97-AF65-F5344CB8AC3E}">
        <p14:creationId xmlns:p14="http://schemas.microsoft.com/office/powerpoint/2010/main" val="3610463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dirty="0" smtClean="0"/>
              <a:t/>
            </a:r>
            <a:br>
              <a:rPr lang="en-US" dirty="0" smtClean="0"/>
            </a:br>
            <a:r>
              <a:rPr lang="en-US" dirty="0" smtClean="0"/>
              <a:t>Images</a:t>
            </a:r>
            <a:r>
              <a:rPr lang="en-US" baseline="0" dirty="0" smtClean="0"/>
              <a:t> from slides 4-7 come from these websites:</a:t>
            </a:r>
          </a:p>
          <a:p>
            <a:r>
              <a:rPr lang="en-US" dirty="0" smtClean="0"/>
              <a:t>http://pegasus-express.deviantart.com/art/World-longest-Panorama-39320311</a:t>
            </a:r>
          </a:p>
          <a:p>
            <a:r>
              <a:rPr lang="en-US" dirty="0" smtClean="0"/>
              <a:t>http://www.spiritandsong.com/articles/13762</a:t>
            </a:r>
          </a:p>
          <a:p>
            <a:r>
              <a:rPr lang="en-US" dirty="0" smtClean="0"/>
              <a:t>http://www.speyfisheryboard.com/bailiffs/ </a:t>
            </a:r>
          </a:p>
          <a:p>
            <a:r>
              <a:rPr lang="en-US" sz="1200" b="0" i="0" u="none" strike="noStrike" kern="1200" dirty="0" smtClean="0">
                <a:solidFill>
                  <a:schemeClr val="tx1"/>
                </a:solidFill>
                <a:effectLst/>
                <a:latin typeface="+mn-lt"/>
                <a:ea typeface="+mn-ea"/>
                <a:cs typeface="+mn-cs"/>
                <a:hlinkClick r:id="rId3"/>
              </a:rPr>
              <a:t>www.macroevolution.net</a:t>
            </a:r>
            <a:endParaRPr lang="en-US" dirty="0" smtClean="0"/>
          </a:p>
          <a:p>
            <a:r>
              <a:rPr lang="en-US" sz="1200" b="0" i="0" u="none" strike="noStrike" kern="1200" dirty="0" smtClean="0">
                <a:solidFill>
                  <a:schemeClr val="tx1"/>
                </a:solidFill>
                <a:effectLst/>
                <a:latin typeface="+mn-lt"/>
                <a:ea typeface="+mn-ea"/>
                <a:cs typeface="+mn-cs"/>
                <a:hlinkClick r:id="rId4"/>
              </a:rPr>
              <a:t>www.awf-volunteeringabroad.org</a:t>
            </a:r>
            <a:r>
              <a:rPr lang="en-US" sz="1200" b="0" i="0" u="none" strike="noStrike" kern="1200" dirty="0" smtClean="0">
                <a:solidFill>
                  <a:schemeClr val="tx1"/>
                </a:solidFill>
                <a:effectLst/>
                <a:latin typeface="+mn-lt"/>
                <a:ea typeface="+mn-ea"/>
                <a:cs typeface="+mn-cs"/>
              </a:rPr>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E6657B6-AA3C-4ADD-9D61-8B6FF2E8AAE8}" type="slidenum">
              <a:rPr lang="en-US" smtClean="0"/>
              <a:t>5</a:t>
            </a:fld>
            <a:endParaRPr lang="en-US"/>
          </a:p>
        </p:txBody>
      </p:sp>
    </p:spTree>
    <p:extLst>
      <p:ext uri="{BB962C8B-B14F-4D97-AF65-F5344CB8AC3E}">
        <p14:creationId xmlns:p14="http://schemas.microsoft.com/office/powerpoint/2010/main" val="2247645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dirty="0" smtClean="0"/>
              <a:t/>
            </a:r>
            <a:br>
              <a:rPr lang="en-US" dirty="0" smtClean="0"/>
            </a:br>
            <a:r>
              <a:rPr lang="en-US" dirty="0" smtClean="0"/>
              <a:t>Images</a:t>
            </a:r>
            <a:r>
              <a:rPr lang="en-US" baseline="0" dirty="0" smtClean="0"/>
              <a:t> from slides 4-7 come from these websites:</a:t>
            </a:r>
          </a:p>
          <a:p>
            <a:r>
              <a:rPr lang="en-US" dirty="0" smtClean="0"/>
              <a:t>http://pegasus-express.deviantart.com/art/World-longest-Panorama-39320311</a:t>
            </a:r>
          </a:p>
          <a:p>
            <a:r>
              <a:rPr lang="en-US" dirty="0" smtClean="0"/>
              <a:t>http://www.spiritandsong.com/articles/13762</a:t>
            </a:r>
          </a:p>
          <a:p>
            <a:r>
              <a:rPr lang="en-US" dirty="0" smtClean="0"/>
              <a:t>http://www.speyfisheryboard.com/bailiffs/ </a:t>
            </a:r>
          </a:p>
          <a:p>
            <a:r>
              <a:rPr lang="en-US" sz="1200" b="0" i="0" u="none" strike="noStrike" kern="1200" dirty="0" smtClean="0">
                <a:solidFill>
                  <a:schemeClr val="tx1"/>
                </a:solidFill>
                <a:effectLst/>
                <a:latin typeface="+mn-lt"/>
                <a:ea typeface="+mn-ea"/>
                <a:cs typeface="+mn-cs"/>
                <a:hlinkClick r:id="rId3"/>
              </a:rPr>
              <a:t>www.macroevolution.net</a:t>
            </a:r>
            <a:endParaRPr lang="en-US" dirty="0" smtClean="0"/>
          </a:p>
          <a:p>
            <a:r>
              <a:rPr lang="en-US" sz="1200" b="0" i="0" u="none" strike="noStrike" kern="1200" dirty="0" smtClean="0">
                <a:solidFill>
                  <a:schemeClr val="tx1"/>
                </a:solidFill>
                <a:effectLst/>
                <a:latin typeface="+mn-lt"/>
                <a:ea typeface="+mn-ea"/>
                <a:cs typeface="+mn-cs"/>
                <a:hlinkClick r:id="rId4"/>
              </a:rPr>
              <a:t>www.awf-volunteeringabroad.org</a:t>
            </a:r>
            <a:r>
              <a:rPr lang="en-US" sz="1200" b="0" i="0" u="none" strike="noStrike" kern="1200" dirty="0" smtClean="0">
                <a:solidFill>
                  <a:schemeClr val="tx1"/>
                </a:solidFill>
                <a:effectLst/>
                <a:latin typeface="+mn-lt"/>
                <a:ea typeface="+mn-ea"/>
                <a:cs typeface="+mn-cs"/>
              </a:rPr>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E6657B6-AA3C-4ADD-9D61-8B6FF2E8AAE8}" type="slidenum">
              <a:rPr lang="en-US" smtClean="0"/>
              <a:t>6</a:t>
            </a:fld>
            <a:endParaRPr lang="en-US"/>
          </a:p>
        </p:txBody>
      </p:sp>
    </p:spTree>
    <p:extLst>
      <p:ext uri="{BB962C8B-B14F-4D97-AF65-F5344CB8AC3E}">
        <p14:creationId xmlns:p14="http://schemas.microsoft.com/office/powerpoint/2010/main" val="4185277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dirty="0" smtClean="0"/>
              <a:t/>
            </a:r>
            <a:br>
              <a:rPr lang="en-US" dirty="0" smtClean="0"/>
            </a:br>
            <a:r>
              <a:rPr lang="en-US" dirty="0" smtClean="0"/>
              <a:t>Images</a:t>
            </a:r>
            <a:r>
              <a:rPr lang="en-US" baseline="0" dirty="0" smtClean="0"/>
              <a:t> from slides 4-7 come from these websites:</a:t>
            </a:r>
          </a:p>
          <a:p>
            <a:r>
              <a:rPr lang="en-US" dirty="0" smtClean="0"/>
              <a:t>http://pegasus-express.deviantart.com/art/World-longest-Panorama-39320311</a:t>
            </a:r>
          </a:p>
          <a:p>
            <a:r>
              <a:rPr lang="en-US" dirty="0" smtClean="0"/>
              <a:t>http://www.spiritandsong.com/articles/13762</a:t>
            </a:r>
          </a:p>
          <a:p>
            <a:r>
              <a:rPr lang="en-US" dirty="0" smtClean="0"/>
              <a:t>http://www.speyfisheryboard.com/bailiffs/ </a:t>
            </a:r>
          </a:p>
          <a:p>
            <a:r>
              <a:rPr lang="en-US" sz="1200" b="0" i="0" u="none" strike="noStrike" kern="1200" dirty="0" smtClean="0">
                <a:solidFill>
                  <a:schemeClr val="tx1"/>
                </a:solidFill>
                <a:effectLst/>
                <a:latin typeface="+mn-lt"/>
                <a:ea typeface="+mn-ea"/>
                <a:cs typeface="+mn-cs"/>
                <a:hlinkClick r:id="rId3"/>
              </a:rPr>
              <a:t>www.macroevolution.net</a:t>
            </a:r>
            <a:endParaRPr lang="en-US" dirty="0" smtClean="0"/>
          </a:p>
          <a:p>
            <a:r>
              <a:rPr lang="en-US" sz="1200" b="0" i="0" u="none" strike="noStrike" kern="1200" dirty="0" smtClean="0">
                <a:solidFill>
                  <a:schemeClr val="tx1"/>
                </a:solidFill>
                <a:effectLst/>
                <a:latin typeface="+mn-lt"/>
                <a:ea typeface="+mn-ea"/>
                <a:cs typeface="+mn-cs"/>
                <a:hlinkClick r:id="rId4"/>
              </a:rPr>
              <a:t>www.awf-volunteeringabroad.org</a:t>
            </a:r>
            <a:r>
              <a:rPr lang="en-US" sz="1200" b="0" i="0" u="none" strike="noStrike" kern="1200" dirty="0" smtClean="0">
                <a:solidFill>
                  <a:schemeClr val="tx1"/>
                </a:solidFill>
                <a:effectLst/>
                <a:latin typeface="+mn-lt"/>
                <a:ea typeface="+mn-ea"/>
                <a:cs typeface="+mn-cs"/>
              </a:rPr>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E6657B6-AA3C-4ADD-9D61-8B6FF2E8AAE8}" type="slidenum">
              <a:rPr lang="en-US" smtClean="0"/>
              <a:t>7</a:t>
            </a:fld>
            <a:endParaRPr lang="en-US"/>
          </a:p>
        </p:txBody>
      </p:sp>
    </p:spTree>
    <p:extLst>
      <p:ext uri="{BB962C8B-B14F-4D97-AF65-F5344CB8AC3E}">
        <p14:creationId xmlns:p14="http://schemas.microsoft.com/office/powerpoint/2010/main" val="748510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a:t>
            </a:r>
            <a:r>
              <a:rPr lang="en-US" baseline="0" dirty="0" smtClean="0"/>
              <a:t> if students remember what the for sections </a:t>
            </a:r>
            <a:r>
              <a:rPr lang="en-US" baseline="0" dirty="0" smtClean="0"/>
              <a:t>were before </a:t>
            </a:r>
            <a:r>
              <a:rPr lang="en-US" baseline="0" dirty="0" smtClean="0"/>
              <a:t>revealing </a:t>
            </a:r>
            <a:r>
              <a:rPr lang="en-US" baseline="0" smtClean="0"/>
              <a:t>the </a:t>
            </a:r>
            <a:r>
              <a:rPr lang="en-US" baseline="0" smtClean="0"/>
              <a:t>answers. </a:t>
            </a:r>
            <a:endParaRPr lang="en-US" dirty="0"/>
          </a:p>
        </p:txBody>
      </p:sp>
      <p:sp>
        <p:nvSpPr>
          <p:cNvPr id="4" name="Slide Number Placeholder 3"/>
          <p:cNvSpPr>
            <a:spLocks noGrp="1"/>
          </p:cNvSpPr>
          <p:nvPr>
            <p:ph type="sldNum" sz="quarter" idx="10"/>
          </p:nvPr>
        </p:nvSpPr>
        <p:spPr/>
        <p:txBody>
          <a:bodyPr/>
          <a:lstStyle/>
          <a:p>
            <a:fld id="{9F3AB3B9-C5EB-4717-A5BA-29A97444EEB4}" type="slidenum">
              <a:rPr lang="en-US" smtClean="0"/>
              <a:t>8</a:t>
            </a:fld>
            <a:endParaRPr lang="en-US"/>
          </a:p>
        </p:txBody>
      </p:sp>
    </p:spTree>
    <p:extLst>
      <p:ext uri="{BB962C8B-B14F-4D97-AF65-F5344CB8AC3E}">
        <p14:creationId xmlns:p14="http://schemas.microsoft.com/office/powerpoint/2010/main" val="1014151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 if they can remember what Antarctic</a:t>
            </a:r>
            <a:r>
              <a:rPr lang="en-US" baseline="0" dirty="0" smtClean="0"/>
              <a:t> habitats these pictures belong to. Have a peer discussion about them.</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http://i.huffpost.com/gen/1246068/thumbs/o-ANTARCTIC-SEA-facebook.jpg</a:t>
            </a:r>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http://heritage-expeditions.com/trip/south-indian-ocean/#!prettyPhoto</a:t>
            </a:r>
          </a:p>
          <a:p>
            <a:r>
              <a:rPr lang="en-US" baseline="0" smtClean="0"/>
              <a:t> </a:t>
            </a:r>
            <a:endParaRPr lang="en-US" dirty="0"/>
          </a:p>
        </p:txBody>
      </p:sp>
      <p:sp>
        <p:nvSpPr>
          <p:cNvPr id="4" name="Slide Number Placeholder 3"/>
          <p:cNvSpPr>
            <a:spLocks noGrp="1"/>
          </p:cNvSpPr>
          <p:nvPr>
            <p:ph type="sldNum" sz="quarter" idx="10"/>
          </p:nvPr>
        </p:nvSpPr>
        <p:spPr/>
        <p:txBody>
          <a:bodyPr/>
          <a:lstStyle/>
          <a:p>
            <a:fld id="{3E6657B6-AA3C-4ADD-9D61-8B6FF2E8AAE8}" type="slidenum">
              <a:rPr lang="en-US" smtClean="0"/>
              <a:t>9</a:t>
            </a:fld>
            <a:endParaRPr lang="en-US"/>
          </a:p>
        </p:txBody>
      </p:sp>
    </p:spTree>
    <p:extLst>
      <p:ext uri="{BB962C8B-B14F-4D97-AF65-F5344CB8AC3E}">
        <p14:creationId xmlns:p14="http://schemas.microsoft.com/office/powerpoint/2010/main" val="16321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8017A6-5E2A-4CC5-B4E2-F2EDC1DAB39E}" type="datetimeFigureOut">
              <a:rPr lang="en-US" smtClean="0"/>
              <a:t>20-Feb-15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144D0-9188-4A0E-B157-F692287ADA16}" type="slidenum">
              <a:rPr lang="en-US" smtClean="0"/>
              <a:t>‹#›</a:t>
            </a:fld>
            <a:endParaRPr lang="en-US"/>
          </a:p>
        </p:txBody>
      </p:sp>
    </p:spTree>
    <p:extLst>
      <p:ext uri="{BB962C8B-B14F-4D97-AF65-F5344CB8AC3E}">
        <p14:creationId xmlns:p14="http://schemas.microsoft.com/office/powerpoint/2010/main" val="1435307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8017A6-5E2A-4CC5-B4E2-F2EDC1DAB39E}" type="datetimeFigureOut">
              <a:rPr lang="en-US" smtClean="0"/>
              <a:t>20-Feb-15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144D0-9188-4A0E-B157-F692287ADA16}" type="slidenum">
              <a:rPr lang="en-US" smtClean="0"/>
              <a:t>‹#›</a:t>
            </a:fld>
            <a:endParaRPr lang="en-US"/>
          </a:p>
        </p:txBody>
      </p:sp>
    </p:spTree>
    <p:extLst>
      <p:ext uri="{BB962C8B-B14F-4D97-AF65-F5344CB8AC3E}">
        <p14:creationId xmlns:p14="http://schemas.microsoft.com/office/powerpoint/2010/main" val="4070808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8017A6-5E2A-4CC5-B4E2-F2EDC1DAB39E}" type="datetimeFigureOut">
              <a:rPr lang="en-US" smtClean="0"/>
              <a:t>20-Feb-15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144D0-9188-4A0E-B157-F692287ADA16}" type="slidenum">
              <a:rPr lang="en-US" smtClean="0"/>
              <a:t>‹#›</a:t>
            </a:fld>
            <a:endParaRPr lang="en-US"/>
          </a:p>
        </p:txBody>
      </p:sp>
    </p:spTree>
    <p:extLst>
      <p:ext uri="{BB962C8B-B14F-4D97-AF65-F5344CB8AC3E}">
        <p14:creationId xmlns:p14="http://schemas.microsoft.com/office/powerpoint/2010/main" val="2773979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8017A6-5E2A-4CC5-B4E2-F2EDC1DAB39E}" type="datetimeFigureOut">
              <a:rPr lang="en-US" smtClean="0"/>
              <a:t>20-Feb-15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144D0-9188-4A0E-B157-F692287ADA16}" type="slidenum">
              <a:rPr lang="en-US" smtClean="0"/>
              <a:t>‹#›</a:t>
            </a:fld>
            <a:endParaRPr lang="en-US"/>
          </a:p>
        </p:txBody>
      </p:sp>
    </p:spTree>
    <p:extLst>
      <p:ext uri="{BB962C8B-B14F-4D97-AF65-F5344CB8AC3E}">
        <p14:creationId xmlns:p14="http://schemas.microsoft.com/office/powerpoint/2010/main" val="1688412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8017A6-5E2A-4CC5-B4E2-F2EDC1DAB39E}" type="datetimeFigureOut">
              <a:rPr lang="en-US" smtClean="0"/>
              <a:t>20-Feb-15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144D0-9188-4A0E-B157-F692287ADA16}" type="slidenum">
              <a:rPr lang="en-US" smtClean="0"/>
              <a:t>‹#›</a:t>
            </a:fld>
            <a:endParaRPr lang="en-US"/>
          </a:p>
        </p:txBody>
      </p:sp>
    </p:spTree>
    <p:extLst>
      <p:ext uri="{BB962C8B-B14F-4D97-AF65-F5344CB8AC3E}">
        <p14:creationId xmlns:p14="http://schemas.microsoft.com/office/powerpoint/2010/main" val="970714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8017A6-5E2A-4CC5-B4E2-F2EDC1DAB39E}" type="datetimeFigureOut">
              <a:rPr lang="en-US" smtClean="0"/>
              <a:t>20-Feb-15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144D0-9188-4A0E-B157-F692287ADA16}" type="slidenum">
              <a:rPr lang="en-US" smtClean="0"/>
              <a:t>‹#›</a:t>
            </a:fld>
            <a:endParaRPr lang="en-US"/>
          </a:p>
        </p:txBody>
      </p:sp>
    </p:spTree>
    <p:extLst>
      <p:ext uri="{BB962C8B-B14F-4D97-AF65-F5344CB8AC3E}">
        <p14:creationId xmlns:p14="http://schemas.microsoft.com/office/powerpoint/2010/main" val="1887882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8017A6-5E2A-4CC5-B4E2-F2EDC1DAB39E}" type="datetimeFigureOut">
              <a:rPr lang="en-US" smtClean="0"/>
              <a:t>20-Feb-15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B144D0-9188-4A0E-B157-F692287ADA16}" type="slidenum">
              <a:rPr lang="en-US" smtClean="0"/>
              <a:t>‹#›</a:t>
            </a:fld>
            <a:endParaRPr lang="en-US"/>
          </a:p>
        </p:txBody>
      </p:sp>
    </p:spTree>
    <p:extLst>
      <p:ext uri="{BB962C8B-B14F-4D97-AF65-F5344CB8AC3E}">
        <p14:creationId xmlns:p14="http://schemas.microsoft.com/office/powerpoint/2010/main" val="302628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8017A6-5E2A-4CC5-B4E2-F2EDC1DAB39E}" type="datetimeFigureOut">
              <a:rPr lang="en-US" smtClean="0"/>
              <a:t>20-Feb-15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B144D0-9188-4A0E-B157-F692287ADA16}" type="slidenum">
              <a:rPr lang="en-US" smtClean="0"/>
              <a:t>‹#›</a:t>
            </a:fld>
            <a:endParaRPr lang="en-US"/>
          </a:p>
        </p:txBody>
      </p:sp>
    </p:spTree>
    <p:extLst>
      <p:ext uri="{BB962C8B-B14F-4D97-AF65-F5344CB8AC3E}">
        <p14:creationId xmlns:p14="http://schemas.microsoft.com/office/powerpoint/2010/main" val="2346348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8017A6-5E2A-4CC5-B4E2-F2EDC1DAB39E}" type="datetimeFigureOut">
              <a:rPr lang="en-US" smtClean="0"/>
              <a:t>20-Feb-15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B144D0-9188-4A0E-B157-F692287ADA16}" type="slidenum">
              <a:rPr lang="en-US" smtClean="0"/>
              <a:t>‹#›</a:t>
            </a:fld>
            <a:endParaRPr lang="en-US"/>
          </a:p>
        </p:txBody>
      </p:sp>
    </p:spTree>
    <p:extLst>
      <p:ext uri="{BB962C8B-B14F-4D97-AF65-F5344CB8AC3E}">
        <p14:creationId xmlns:p14="http://schemas.microsoft.com/office/powerpoint/2010/main" val="3522588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8017A6-5E2A-4CC5-B4E2-F2EDC1DAB39E}" type="datetimeFigureOut">
              <a:rPr lang="en-US" smtClean="0"/>
              <a:t>20-Feb-15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144D0-9188-4A0E-B157-F692287ADA16}" type="slidenum">
              <a:rPr lang="en-US" smtClean="0"/>
              <a:t>‹#›</a:t>
            </a:fld>
            <a:endParaRPr lang="en-US"/>
          </a:p>
        </p:txBody>
      </p:sp>
    </p:spTree>
    <p:extLst>
      <p:ext uri="{BB962C8B-B14F-4D97-AF65-F5344CB8AC3E}">
        <p14:creationId xmlns:p14="http://schemas.microsoft.com/office/powerpoint/2010/main" val="524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8017A6-5E2A-4CC5-B4E2-F2EDC1DAB39E}" type="datetimeFigureOut">
              <a:rPr lang="en-US" smtClean="0"/>
              <a:t>20-Feb-15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144D0-9188-4A0E-B157-F692287ADA16}" type="slidenum">
              <a:rPr lang="en-US" smtClean="0"/>
              <a:t>‹#›</a:t>
            </a:fld>
            <a:endParaRPr lang="en-US"/>
          </a:p>
        </p:txBody>
      </p:sp>
    </p:spTree>
    <p:extLst>
      <p:ext uri="{BB962C8B-B14F-4D97-AF65-F5344CB8AC3E}">
        <p14:creationId xmlns:p14="http://schemas.microsoft.com/office/powerpoint/2010/main" val="3130309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l="-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8017A6-5E2A-4CC5-B4E2-F2EDC1DAB39E}" type="datetimeFigureOut">
              <a:rPr lang="en-US" smtClean="0"/>
              <a:t>20-Feb-15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B144D0-9188-4A0E-B157-F692287ADA16}" type="slidenum">
              <a:rPr lang="en-US" smtClean="0"/>
              <a:t>‹#›</a:t>
            </a:fld>
            <a:endParaRPr lang="en-US"/>
          </a:p>
        </p:txBody>
      </p:sp>
    </p:spTree>
    <p:extLst>
      <p:ext uri="{BB962C8B-B14F-4D97-AF65-F5344CB8AC3E}">
        <p14:creationId xmlns:p14="http://schemas.microsoft.com/office/powerpoint/2010/main" val="814527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dictionary.reference.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Antarctic Habitats</a:t>
            </a:r>
            <a:br>
              <a:rPr lang="en-US" dirty="0" smtClean="0"/>
            </a:br>
            <a:r>
              <a:rPr lang="en-US" dirty="0" smtClean="0"/>
              <a:t>Revision</a:t>
            </a:r>
            <a:endParaRPr lang="en-US" dirty="0"/>
          </a:p>
        </p:txBody>
      </p:sp>
    </p:spTree>
    <p:extLst>
      <p:ext uri="{BB962C8B-B14F-4D97-AF65-F5344CB8AC3E}">
        <p14:creationId xmlns:p14="http://schemas.microsoft.com/office/powerpoint/2010/main" val="3052850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Habitat Definition: </a:t>
            </a:r>
            <a:endParaRPr lang="en-US" dirty="0"/>
          </a:p>
        </p:txBody>
      </p:sp>
      <p:sp>
        <p:nvSpPr>
          <p:cNvPr id="3" name="Content Placeholder 2"/>
          <p:cNvSpPr>
            <a:spLocks noGrp="1"/>
          </p:cNvSpPr>
          <p:nvPr>
            <p:ph idx="1"/>
          </p:nvPr>
        </p:nvSpPr>
        <p:spPr/>
        <p:txBody>
          <a:bodyPr>
            <a:normAutofit fontScale="92500"/>
          </a:bodyPr>
          <a:lstStyle/>
          <a:p>
            <a:r>
              <a:rPr lang="en-US" sz="4800" dirty="0" smtClean="0"/>
              <a:t>“The</a:t>
            </a:r>
            <a:r>
              <a:rPr lang="en-US" sz="4800" dirty="0"/>
              <a:t> natural environment of </a:t>
            </a:r>
            <a:r>
              <a:rPr lang="en-US" sz="4800" dirty="0" smtClean="0"/>
              <a:t>  an</a:t>
            </a:r>
            <a:r>
              <a:rPr lang="en-US" sz="4800" dirty="0"/>
              <a:t> </a:t>
            </a:r>
            <a:r>
              <a:rPr lang="en-US" sz="4800" dirty="0" smtClean="0"/>
              <a:t>organism”</a:t>
            </a:r>
            <a:r>
              <a:rPr lang="en-US" sz="4800" dirty="0"/>
              <a:t> </a:t>
            </a:r>
            <a:endParaRPr lang="en-US" sz="4800" dirty="0" smtClean="0"/>
          </a:p>
          <a:p>
            <a:r>
              <a:rPr lang="en-US" sz="4800" dirty="0" smtClean="0"/>
              <a:t>“Place </a:t>
            </a:r>
            <a:r>
              <a:rPr lang="en-US" sz="4800" dirty="0" smtClean="0"/>
              <a:t>that</a:t>
            </a:r>
            <a:r>
              <a:rPr lang="en-US" sz="4800" dirty="0"/>
              <a:t> is natural for </a:t>
            </a:r>
            <a:r>
              <a:rPr lang="en-US" sz="4800" dirty="0" smtClean="0"/>
              <a:t>the life and growth of an </a:t>
            </a:r>
            <a:r>
              <a:rPr lang="en-US" sz="4800" dirty="0" smtClean="0"/>
              <a:t>organism”</a:t>
            </a:r>
            <a:endParaRPr lang="en-US" sz="4800" dirty="0" smtClean="0"/>
          </a:p>
          <a:p>
            <a:endParaRPr lang="en-US" dirty="0" smtClean="0"/>
          </a:p>
          <a:p>
            <a:pPr marL="0" indent="0">
              <a:buNone/>
            </a:pPr>
            <a:r>
              <a:rPr lang="en-US" dirty="0"/>
              <a:t>	</a:t>
            </a:r>
            <a:r>
              <a:rPr lang="en-US" dirty="0" smtClean="0">
                <a:hlinkClick r:id="rId3"/>
              </a:rPr>
              <a:t>http://dictionary.reference.com/</a:t>
            </a:r>
            <a:r>
              <a:rPr lang="en-US" dirty="0" smtClean="0"/>
              <a:t> </a:t>
            </a:r>
            <a:endParaRPr lang="en-US" dirty="0"/>
          </a:p>
        </p:txBody>
      </p:sp>
    </p:spTree>
    <p:extLst>
      <p:ext uri="{BB962C8B-B14F-4D97-AF65-F5344CB8AC3E}">
        <p14:creationId xmlns:p14="http://schemas.microsoft.com/office/powerpoint/2010/main" val="48798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508" t="26509" r="19059" b="16594"/>
          <a:stretch/>
        </p:blipFill>
        <p:spPr bwMode="auto">
          <a:xfrm>
            <a:off x="-1" y="953626"/>
            <a:ext cx="9144001" cy="4761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941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8" descr="http://cdn.ocp.org/spiritandsong.com/images/deser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0262"/>
            <a:ext cx="10768340" cy="69082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400" y="2743200"/>
            <a:ext cx="2081019"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5535337" y="381000"/>
            <a:ext cx="2440348"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Where?</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5943600" y="4796135"/>
            <a:ext cx="1821653"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Why?</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1295400" y="5257800"/>
            <a:ext cx="1877438"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Who?</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26997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http://www.marietta.edu/~biol/biomes/ree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903" y="-50262"/>
            <a:ext cx="11211499" cy="69082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3400" y="2743200"/>
            <a:ext cx="2081019"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5535337" y="381000"/>
            <a:ext cx="2440348"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Where?</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ectangle 7"/>
          <p:cNvSpPr/>
          <p:nvPr/>
        </p:nvSpPr>
        <p:spPr>
          <a:xfrm>
            <a:off x="5943600" y="4796135"/>
            <a:ext cx="1821653"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Why?</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a:off x="1295400" y="5257800"/>
            <a:ext cx="1877438"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Who?</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5467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ww.macroevolution.net/images/ideal-giraffe-habitat-400p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5" y="-7916"/>
            <a:ext cx="9141855" cy="68563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400" y="2743200"/>
            <a:ext cx="2081019"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5535337" y="381000"/>
            <a:ext cx="2440348"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Where?</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5943600" y="4796135"/>
            <a:ext cx="1821653"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Why?</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1295400" y="5257800"/>
            <a:ext cx="1877438"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Who?</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56564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6" descr="http://www.speyfisheryboard.com/wp-content/uploads/2012/02/habit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2233" y="1"/>
            <a:ext cx="1121199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400" y="2743200"/>
            <a:ext cx="2081019"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5535337" y="381000"/>
            <a:ext cx="2440348"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Where?</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5943600" y="4796135"/>
            <a:ext cx="1821653"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Why?</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1295400" y="5257800"/>
            <a:ext cx="1877438"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Who?</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41789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were Antarctica's Habitats? </a:t>
            </a:r>
            <a:endParaRPr lang="en-US" dirty="0"/>
          </a:p>
        </p:txBody>
      </p:sp>
      <p:sp>
        <p:nvSpPr>
          <p:cNvPr id="3" name="Content Placeholder 2"/>
          <p:cNvSpPr>
            <a:spLocks noGrp="1"/>
          </p:cNvSpPr>
          <p:nvPr>
            <p:ph idx="1"/>
          </p:nvPr>
        </p:nvSpPr>
        <p:spPr/>
        <p:txBody>
          <a:bodyPr>
            <a:normAutofit/>
          </a:bodyPr>
          <a:lstStyle/>
          <a:p>
            <a:r>
              <a:rPr lang="en-US" sz="6000" dirty="0" smtClean="0"/>
              <a:t>Ice</a:t>
            </a:r>
          </a:p>
          <a:p>
            <a:r>
              <a:rPr lang="en-US" sz="6000" dirty="0" smtClean="0"/>
              <a:t>Mountains</a:t>
            </a:r>
          </a:p>
          <a:p>
            <a:r>
              <a:rPr lang="en-US" sz="6000" dirty="0" smtClean="0"/>
              <a:t>Islands</a:t>
            </a:r>
          </a:p>
          <a:p>
            <a:r>
              <a:rPr lang="en-US" sz="6000" dirty="0" smtClean="0"/>
              <a:t>Seas</a:t>
            </a:r>
            <a:endParaRPr lang="en-US" sz="6000" dirty="0"/>
          </a:p>
        </p:txBody>
      </p:sp>
    </p:spTree>
    <p:extLst>
      <p:ext uri="{BB962C8B-B14F-4D97-AF65-F5344CB8AC3E}">
        <p14:creationId xmlns:p14="http://schemas.microsoft.com/office/powerpoint/2010/main" val="209928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descr="C:\Users\Michael\Pictures\Antarctica\me\Photos\PC1700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304800"/>
            <a:ext cx="426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ichael\Pictures\Antarctica\me\Photos\PC2804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7840" y="304800"/>
            <a:ext cx="4267560" cy="32003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heritage-expeditions.com/media/uploads/trip_folders/indian_ocean_voyages_/south_indian_ocean_/heard_island-_sw_ba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99" y="3784598"/>
            <a:ext cx="4267201" cy="28448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i.huffpost.com/gen/1246068/thumbs/o-ANTARCTIC-SEA-faceboo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8200" y="3810000"/>
            <a:ext cx="4271835" cy="2839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56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303</Words>
  <Application>Microsoft Office PowerPoint</Application>
  <PresentationFormat>On-screen Show (4:3)</PresentationFormat>
  <Paragraphs>86</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Antarctic Habitats Revision</vt:lpstr>
      <vt:lpstr>Habitat Definition: </vt:lpstr>
      <vt:lpstr>PowerPoint Presentation</vt:lpstr>
      <vt:lpstr>PowerPoint Presentation</vt:lpstr>
      <vt:lpstr>PowerPoint Presentation</vt:lpstr>
      <vt:lpstr>PowerPoint Presentation</vt:lpstr>
      <vt:lpstr>PowerPoint Presentation</vt:lpstr>
      <vt:lpstr>What were Antarctica's Habitats?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Antarctic Habitats Revision</dc:title>
  <dc:creator>Michael Knott</dc:creator>
  <cp:lastModifiedBy>Michael Knott</cp:lastModifiedBy>
  <cp:revision>9</cp:revision>
  <dcterms:created xsi:type="dcterms:W3CDTF">2015-02-18T01:14:08Z</dcterms:created>
  <dcterms:modified xsi:type="dcterms:W3CDTF">2015-02-19T23:27:44Z</dcterms:modified>
</cp:coreProperties>
</file>